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9" r:id="rId5"/>
    <p:sldId id="261" r:id="rId6"/>
    <p:sldId id="260" r:id="rId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42E"/>
    <a:srgbClr val="EE3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0" d="100"/>
          <a:sy n="160" d="100"/>
        </p:scale>
        <p:origin x="514" y="10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5/4/2021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OFPdfnvxx4"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youtube.com/watch?v=0e8xCGQ7Y0A" TargetMode="External"/><Relationship Id="rId5" Type="http://schemas.openxmlformats.org/officeDocument/2006/relationships/hyperlink" Target="https://www.youtube.com/watch?v=cpiRxFoQYfM" TargetMode="External"/><Relationship Id="rId4" Type="http://schemas.openxmlformats.org/officeDocument/2006/relationships/hyperlink" Target="https://www.youtube.com/watch?v=aUBGFdcey8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11/relationships/webextension" Target="../webextensions/webextension3.xml"/><Relationship Id="rId13" Type="http://schemas.openxmlformats.org/officeDocument/2006/relationships/image" Target="../media/image140.png"/><Relationship Id="rId3" Type="http://schemas.openxmlformats.org/officeDocument/2006/relationships/image" Target="../media/image9.jpeg"/><Relationship Id="rId7" Type="http://schemas.openxmlformats.org/officeDocument/2006/relationships/image" Target="../media/image110.png"/><Relationship Id="rId12" Type="http://schemas.microsoft.com/office/2011/relationships/webextension" Target="../webextensions/webextension5.xml"/><Relationship Id="rId2" Type="http://schemas.openxmlformats.org/officeDocument/2006/relationships/slideLayout" Target="../slideLayouts/slideLayout3.xml"/><Relationship Id="rId1" Type="http://schemas.openxmlformats.org/officeDocument/2006/relationships/video" Target="https://www.youtube.com/embed/tlVtNzsgJUk" TargetMode="External"/><Relationship Id="rId6" Type="http://schemas.microsoft.com/office/2011/relationships/webextension" Target="../webextensions/webextension2.xml"/><Relationship Id="rId11" Type="http://schemas.openxmlformats.org/officeDocument/2006/relationships/image" Target="../media/image130.png"/><Relationship Id="rId5" Type="http://schemas.openxmlformats.org/officeDocument/2006/relationships/image" Target="../media/image100.png"/><Relationship Id="rId10" Type="http://schemas.microsoft.com/office/2011/relationships/webextension" Target="../webextensions/webextension4.xml"/><Relationship Id="rId4" Type="http://schemas.microsoft.com/office/2011/relationships/webextension" Target="../webextensions/webextension1.xml"/><Relationship Id="rId9"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48164" y="1419622"/>
            <a:ext cx="2627783" cy="461665"/>
          </a:xfrm>
          <a:prstGeom prst="rect">
            <a:avLst/>
          </a:prstGeom>
          <a:noFill/>
        </p:spPr>
        <p:txBody>
          <a:bodyPr wrap="square">
            <a:spAutoFit/>
          </a:bodyPr>
          <a:lstStyle/>
          <a:p>
            <a:pPr algn="r" fontAlgn="auto">
              <a:spcBef>
                <a:spcPts val="0"/>
              </a:spcBef>
              <a:spcAft>
                <a:spcPts val="0"/>
              </a:spcAft>
              <a:defRPr/>
            </a:pPr>
            <a:r>
              <a:rPr lang="en-US" altLang="ko-KR" sz="1200" b="1" dirty="0" smtClean="0">
                <a:solidFill>
                  <a:schemeClr val="tx1">
                    <a:lumMod val="75000"/>
                    <a:lumOff val="25000"/>
                  </a:schemeClr>
                </a:solidFill>
                <a:latin typeface="Arial" pitchFamily="34" charset="0"/>
                <a:cs typeface="Arial" pitchFamily="34" charset="0"/>
              </a:rPr>
              <a:t>AGENCY FOR PROMOTION AND SUPPORT OF TOURISM</a:t>
            </a:r>
            <a:endParaRPr kumimoji="0" lang="en-US" altLang="ko-KR" sz="12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5400091" y="411510"/>
            <a:ext cx="3275856" cy="1077218"/>
          </a:xfrm>
          <a:prstGeom prst="rect">
            <a:avLst/>
          </a:prstGeom>
          <a:noFill/>
          <a:ln w="9525">
            <a:noFill/>
            <a:miter lim="800000"/>
            <a:headEnd/>
            <a:tailEnd/>
          </a:ln>
        </p:spPr>
        <p:txBody>
          <a:bodyPr wrap="square">
            <a:spAutoFit/>
          </a:bodyPr>
          <a:lstStyle/>
          <a:p>
            <a:pPr algn="r"/>
            <a:r>
              <a:rPr lang="en-US" altLang="ko-KR" sz="3200" b="1" dirty="0" smtClean="0">
                <a:solidFill>
                  <a:srgbClr val="99C42E"/>
                </a:solidFill>
                <a:latin typeface="Arial" pitchFamily="34" charset="0"/>
                <a:ea typeface="맑은 고딕" pitchFamily="50" charset="-127"/>
                <a:cs typeface="Arial" pitchFamily="34" charset="0"/>
              </a:rPr>
              <a:t>Adventure </a:t>
            </a:r>
            <a:r>
              <a:rPr lang="en-US" altLang="ko-KR" sz="3200" b="1" dirty="0" smtClean="0">
                <a:solidFill>
                  <a:srgbClr val="EE333A"/>
                </a:solidFill>
                <a:latin typeface="Arial" pitchFamily="34" charset="0"/>
                <a:ea typeface="맑은 고딕" pitchFamily="50" charset="-127"/>
                <a:cs typeface="Arial" pitchFamily="34" charset="0"/>
              </a:rPr>
              <a:t>iNMACEDONIA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4032448"/>
            <a:ext cx="1291366" cy="1059582"/>
          </a:xfrm>
          <a:prstGeom prst="rect">
            <a:avLst/>
          </a:prstGeom>
        </p:spPr>
      </p:pic>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1760" y="1391022"/>
            <a:ext cx="6480720" cy="460648"/>
          </a:xfrm>
        </p:spPr>
        <p:txBody>
          <a:bodyPr anchor="ctr"/>
          <a:lstStyle/>
          <a:p>
            <a:r>
              <a:rPr lang="en-US" altLang="ko-KR" sz="1800" b="1" dirty="0"/>
              <a:t>Within its small area North Macedonia has a lot to show:</a:t>
            </a:r>
          </a:p>
        </p:txBody>
      </p:sp>
      <p:sp>
        <p:nvSpPr>
          <p:cNvPr id="5" name="Content Placeholder 4"/>
          <p:cNvSpPr>
            <a:spLocks noGrp="1"/>
          </p:cNvSpPr>
          <p:nvPr>
            <p:ph idx="10"/>
          </p:nvPr>
        </p:nvSpPr>
        <p:spPr>
          <a:xfrm>
            <a:off x="2473424" y="1885080"/>
            <a:ext cx="6419056" cy="2774901"/>
          </a:xfrm>
        </p:spPr>
        <p:txBody>
          <a:bodyPr lIns="396000" anchor="t"/>
          <a:lstStyle/>
          <a:p>
            <a:pPr marL="285750" indent="-285750">
              <a:buFont typeface="Arial" panose="020B0604020202020204" pitchFamily="34" charset="0"/>
              <a:buChar char="•"/>
            </a:pPr>
            <a:r>
              <a:rPr lang="en-US" altLang="ko-KR" dirty="0"/>
              <a:t>43 Lakes of which 3 tectonic Lakes: </a:t>
            </a:r>
            <a:r>
              <a:rPr lang="en-US" altLang="ko-KR" dirty="0">
                <a:hlinkClick r:id="rId3"/>
              </a:rPr>
              <a:t>Lake </a:t>
            </a:r>
            <a:r>
              <a:rPr lang="en-US" altLang="ko-KR" dirty="0" smtClean="0">
                <a:hlinkClick r:id="rId3"/>
              </a:rPr>
              <a:t>Ohrid</a:t>
            </a:r>
            <a:r>
              <a:rPr lang="en-US" altLang="ko-KR" dirty="0" smtClean="0"/>
              <a:t>, </a:t>
            </a:r>
            <a:r>
              <a:rPr lang="en-US" altLang="ko-KR" dirty="0" smtClean="0">
                <a:hlinkClick r:id="rId4"/>
              </a:rPr>
              <a:t>Lake </a:t>
            </a:r>
            <a:r>
              <a:rPr lang="en-US" altLang="ko-KR" dirty="0">
                <a:hlinkClick r:id="rId4"/>
              </a:rPr>
              <a:t>Prespa</a:t>
            </a:r>
            <a:r>
              <a:rPr lang="en-US" altLang="ko-KR" dirty="0"/>
              <a:t>, </a:t>
            </a:r>
            <a:r>
              <a:rPr lang="en-US" altLang="ko-KR" dirty="0">
                <a:hlinkClick r:id="rId5"/>
              </a:rPr>
              <a:t>Lake </a:t>
            </a:r>
            <a:r>
              <a:rPr lang="en-US" altLang="ko-KR" dirty="0" smtClean="0">
                <a:hlinkClick r:id="rId5"/>
              </a:rPr>
              <a:t>Dojran</a:t>
            </a:r>
            <a:r>
              <a:rPr lang="en-US" altLang="ko-KR" dirty="0" smtClean="0"/>
              <a:t>.</a:t>
            </a:r>
          </a:p>
          <a:p>
            <a:pPr marL="285750" indent="-285750">
              <a:buFont typeface="Arial" panose="020B0604020202020204" pitchFamily="34" charset="0"/>
              <a:buChar char="•"/>
            </a:pPr>
            <a:r>
              <a:rPr lang="en-US" altLang="ko-KR" dirty="0" smtClean="0"/>
              <a:t>Lake </a:t>
            </a:r>
            <a:r>
              <a:rPr lang="en-US" altLang="ko-KR" dirty="0"/>
              <a:t>Ohrid is one of Europe's deepest and oldest </a:t>
            </a:r>
            <a:r>
              <a:rPr lang="en-US" altLang="ko-KR" dirty="0" smtClean="0"/>
              <a:t>lakes</a:t>
            </a:r>
            <a:r>
              <a:rPr lang="en-US" altLang="ko-KR" dirty="0"/>
              <a:t>,  declared a World Heritage site by UNESCO</a:t>
            </a:r>
          </a:p>
          <a:p>
            <a:pPr marL="285750" indent="-285750">
              <a:buFont typeface="Arial" panose="020B0604020202020204" pitchFamily="34" charset="0"/>
              <a:buChar char="•"/>
            </a:pPr>
            <a:r>
              <a:rPr lang="en-US" altLang="ko-KR" dirty="0"/>
              <a:t>3 National Parks </a:t>
            </a:r>
            <a:r>
              <a:rPr lang="en-US" altLang="ko-KR" dirty="0" smtClean="0"/>
              <a:t>(Mavrovo</a:t>
            </a:r>
            <a:r>
              <a:rPr lang="en-US" altLang="ko-KR" dirty="0"/>
              <a:t>, Pelister, Galichica)</a:t>
            </a:r>
          </a:p>
          <a:p>
            <a:pPr marL="285750" indent="-285750">
              <a:buFont typeface="Arial" panose="020B0604020202020204" pitchFamily="34" charset="0"/>
              <a:buChar char="•"/>
            </a:pPr>
            <a:r>
              <a:rPr lang="en-US" altLang="ko-KR" dirty="0"/>
              <a:t>16 mountains higher than 2,000 meters </a:t>
            </a:r>
            <a:r>
              <a:rPr lang="en-US" altLang="ko-KR" dirty="0" smtClean="0"/>
              <a:t>(Highest  </a:t>
            </a:r>
            <a:r>
              <a:rPr lang="en-US" altLang="ko-KR" dirty="0"/>
              <a:t>Peak Golem Korab 2,764 meters)</a:t>
            </a:r>
          </a:p>
          <a:p>
            <a:pPr marL="285750" indent="-285750">
              <a:buFont typeface="Arial" panose="020B0604020202020204" pitchFamily="34" charset="0"/>
              <a:buChar char="•"/>
            </a:pPr>
            <a:r>
              <a:rPr lang="en-US" altLang="ko-KR" dirty="0"/>
              <a:t>3+ Waterfalls (higher than 100 m)</a:t>
            </a:r>
          </a:p>
          <a:p>
            <a:pPr marL="285750" indent="-285750">
              <a:buFont typeface="Arial" panose="020B0604020202020204" pitchFamily="34" charset="0"/>
              <a:buChar char="•"/>
            </a:pPr>
            <a:r>
              <a:rPr lang="en-US" altLang="ko-KR" dirty="0"/>
              <a:t>Megalithic observatory KOKINO </a:t>
            </a:r>
            <a:r>
              <a:rPr lang="en-US" altLang="ko-KR" dirty="0" smtClean="0"/>
              <a:t>(1800 </a:t>
            </a:r>
            <a:r>
              <a:rPr lang="en-US" altLang="ko-KR" dirty="0"/>
              <a:t>BC</a:t>
            </a:r>
            <a:r>
              <a:rPr lang="en-US" altLang="ko-KR" dirty="0" smtClean="0"/>
              <a:t>.)</a:t>
            </a:r>
          </a:p>
          <a:p>
            <a:pPr marL="285750" indent="-285750">
              <a:buFont typeface="Arial" panose="020B0604020202020204" pitchFamily="34" charset="0"/>
              <a:buChar char="•"/>
            </a:pPr>
            <a:r>
              <a:rPr lang="en-US" altLang="ko-KR" dirty="0" smtClean="0"/>
              <a:t>More than 4000 archeological localities</a:t>
            </a:r>
          </a:p>
          <a:p>
            <a:pPr marL="285750" indent="-285750">
              <a:buFont typeface="Arial" panose="020B0604020202020204" pitchFamily="34" charset="0"/>
              <a:buChar char="•"/>
            </a:pPr>
            <a:r>
              <a:rPr lang="en-US" altLang="ko-KR" dirty="0">
                <a:hlinkClick r:id="rId6"/>
              </a:rPr>
              <a:t>Matka</a:t>
            </a:r>
            <a:r>
              <a:rPr lang="en-US" altLang="ko-KR" dirty="0"/>
              <a:t> - the most fascinating speleological park in the world</a:t>
            </a:r>
            <a:endParaRPr lang="en-US" altLang="ko-KR" dirty="0" smtClean="0"/>
          </a:p>
        </p:txBody>
      </p:sp>
      <p:sp>
        <p:nvSpPr>
          <p:cNvPr id="3" name="Title 2"/>
          <p:cNvSpPr>
            <a:spLocks noGrp="1"/>
          </p:cNvSpPr>
          <p:nvPr>
            <p:ph type="title"/>
          </p:nvPr>
        </p:nvSpPr>
        <p:spPr>
          <a:xfrm>
            <a:off x="2339752" y="442610"/>
            <a:ext cx="6120680" cy="688980"/>
          </a:xfrm>
        </p:spPr>
        <p:txBody>
          <a:bodyPr anchor="ctr"/>
          <a:lstStyle/>
          <a:p>
            <a:r>
              <a:rPr lang="en-US" sz="2800" dirty="0"/>
              <a:t>The last undiscovered destination in Europe!</a:t>
            </a:r>
          </a:p>
        </p:txBody>
      </p:sp>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339752" y="339502"/>
            <a:ext cx="4176464" cy="905004"/>
          </a:xfrm>
        </p:spPr>
        <p:txBody>
          <a:bodyPr/>
          <a:lstStyle/>
          <a:p>
            <a:r>
              <a:rPr lang="en-GB" altLang="ko-KR" dirty="0"/>
              <a:t>Rock </a:t>
            </a:r>
            <a:r>
              <a:rPr lang="en-GB" altLang="ko-KR" dirty="0" smtClean="0"/>
              <a:t>climbing</a:t>
            </a:r>
            <a:br>
              <a:rPr lang="en-GB" altLang="ko-KR" dirty="0" smtClean="0"/>
            </a:br>
            <a:r>
              <a:rPr lang="en-GB" altLang="ko-KR" dirty="0" smtClean="0"/>
              <a:t>locations:</a:t>
            </a:r>
            <a:endParaRPr lang="ko-KR" altLang="en-US" dirty="0"/>
          </a:p>
        </p:txBody>
      </p:sp>
      <p:sp>
        <p:nvSpPr>
          <p:cNvPr id="2" name="Content Placeholder 1"/>
          <p:cNvSpPr>
            <a:spLocks noGrp="1"/>
          </p:cNvSpPr>
          <p:nvPr>
            <p:ph idx="1"/>
          </p:nvPr>
        </p:nvSpPr>
        <p:spPr>
          <a:xfrm>
            <a:off x="2339752" y="1535038"/>
            <a:ext cx="4104456" cy="460648"/>
          </a:xfrm>
        </p:spPr>
        <p:txBody>
          <a:bodyPr/>
          <a:lstStyle/>
          <a:p>
            <a:pPr lvl="0"/>
            <a:r>
              <a:rPr lang="en-US" altLang="ko-KR" b="1" dirty="0" smtClean="0"/>
              <a:t>With </a:t>
            </a:r>
            <a:r>
              <a:rPr lang="en-US" altLang="ko-KR" b="1" dirty="0"/>
              <a:t>more than 550 new routes and 10,000 wedges</a:t>
            </a:r>
            <a:endParaRPr lang="en-US" b="1" dirty="0"/>
          </a:p>
        </p:txBody>
      </p:sp>
      <p:sp>
        <p:nvSpPr>
          <p:cNvPr id="5" name="Content Placeholder 4"/>
          <p:cNvSpPr>
            <a:spLocks noGrp="1"/>
          </p:cNvSpPr>
          <p:nvPr>
            <p:ph idx="10"/>
          </p:nvPr>
        </p:nvSpPr>
        <p:spPr>
          <a:xfrm>
            <a:off x="2411760" y="2312317"/>
            <a:ext cx="4104456" cy="2275657"/>
          </a:xfrm>
        </p:spPr>
        <p:txBody>
          <a:bodyPr/>
          <a:lstStyle/>
          <a:p>
            <a:pPr marL="285750" indent="-285750">
              <a:buFont typeface="Arial" panose="020B0604020202020204" pitchFamily="34" charset="0"/>
              <a:buChar char="•"/>
            </a:pPr>
            <a:r>
              <a:rPr lang="en-US" altLang="ko-KR" dirty="0" smtClean="0"/>
              <a:t>Matka</a:t>
            </a:r>
            <a:r>
              <a:rPr lang="en-US" altLang="ko-KR" dirty="0"/>
              <a:t>, </a:t>
            </a:r>
            <a:endParaRPr lang="en-US" altLang="ko-KR" dirty="0" smtClean="0"/>
          </a:p>
          <a:p>
            <a:pPr marL="285750" indent="-285750">
              <a:buFont typeface="Arial" panose="020B0604020202020204" pitchFamily="34" charset="0"/>
              <a:buChar char="•"/>
            </a:pPr>
            <a:r>
              <a:rPr lang="en-US" altLang="ko-KR" dirty="0" smtClean="0"/>
              <a:t>Kadina </a:t>
            </a:r>
            <a:r>
              <a:rPr lang="en-US" altLang="ko-KR" dirty="0"/>
              <a:t>Reka, </a:t>
            </a:r>
            <a:endParaRPr lang="en-US" altLang="ko-KR" dirty="0" smtClean="0"/>
          </a:p>
          <a:p>
            <a:pPr marL="285750" indent="-285750">
              <a:buFont typeface="Arial" panose="020B0604020202020204" pitchFamily="34" charset="0"/>
              <a:buChar char="•"/>
            </a:pPr>
            <a:r>
              <a:rPr lang="en-US" altLang="ko-KR" dirty="0" smtClean="0"/>
              <a:t>Bislimska Klisura,</a:t>
            </a:r>
          </a:p>
          <a:p>
            <a:pPr marL="285750" indent="-285750">
              <a:buFont typeface="Arial" panose="020B0604020202020204" pitchFamily="34" charset="0"/>
              <a:buChar char="•"/>
            </a:pPr>
            <a:r>
              <a:rPr lang="en-US" altLang="ko-KR" dirty="0" smtClean="0"/>
              <a:t>Demir </a:t>
            </a:r>
            <a:r>
              <a:rPr lang="en-US" altLang="ko-KR" dirty="0"/>
              <a:t>Kapija, </a:t>
            </a:r>
            <a:endParaRPr lang="en-US" altLang="ko-KR" dirty="0" smtClean="0"/>
          </a:p>
          <a:p>
            <a:pPr marL="285750" indent="-285750">
              <a:buFont typeface="Arial" panose="020B0604020202020204" pitchFamily="34" charset="0"/>
              <a:buChar char="•"/>
            </a:pPr>
            <a:r>
              <a:rPr lang="en-US" altLang="ko-KR" dirty="0" smtClean="0"/>
              <a:t>Prilep</a:t>
            </a:r>
            <a:r>
              <a:rPr lang="en-US" altLang="ko-KR" dirty="0"/>
              <a:t>, </a:t>
            </a:r>
            <a:endParaRPr lang="en-US" altLang="ko-KR" dirty="0" smtClean="0"/>
          </a:p>
          <a:p>
            <a:pPr marL="285750" indent="-285750">
              <a:buFont typeface="Arial" panose="020B0604020202020204" pitchFamily="34" charset="0"/>
              <a:buChar char="•"/>
            </a:pPr>
            <a:r>
              <a:rPr lang="en-US" altLang="ko-KR" dirty="0" smtClean="0"/>
              <a:t>Mavrovo </a:t>
            </a:r>
            <a:r>
              <a:rPr lang="en-US" altLang="ko-KR" dirty="0"/>
              <a:t>National </a:t>
            </a:r>
            <a:r>
              <a:rPr lang="en-US" altLang="ko-KR" dirty="0" smtClean="0"/>
              <a:t>Park</a:t>
            </a:r>
            <a:r>
              <a:rPr lang="sq-AL" altLang="ko-KR" dirty="0" smtClean="0"/>
              <a:t>,</a:t>
            </a:r>
            <a:r>
              <a:rPr lang="en-US" altLang="ko-KR" dirty="0" smtClean="0"/>
              <a:t> </a:t>
            </a:r>
          </a:p>
          <a:p>
            <a:pPr marL="285750" indent="-285750">
              <a:buFont typeface="Arial" panose="020B0604020202020204" pitchFamily="34" charset="0"/>
              <a:buChar char="•"/>
            </a:pPr>
            <a:r>
              <a:rPr lang="en-US" altLang="ko-KR" dirty="0" smtClean="0"/>
              <a:t>18,000 </a:t>
            </a:r>
            <a:r>
              <a:rPr lang="en-US" altLang="ko-KR" dirty="0"/>
              <a:t>km of marked mountain and </a:t>
            </a:r>
            <a:endParaRPr lang="en-US" altLang="ko-KR" dirty="0" smtClean="0"/>
          </a:p>
          <a:p>
            <a:r>
              <a:rPr lang="en-US" altLang="ko-KR" dirty="0" smtClean="0"/>
              <a:t>bicycle </a:t>
            </a:r>
            <a:r>
              <a:rPr lang="en-US" altLang="ko-KR" dirty="0"/>
              <a:t>paths</a:t>
            </a:r>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97910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339752" y="339502"/>
            <a:ext cx="4176464" cy="648072"/>
          </a:xfrm>
        </p:spPr>
        <p:txBody>
          <a:bodyPr/>
          <a:lstStyle/>
          <a:p>
            <a:r>
              <a:rPr lang="en-US" altLang="ko-KR" sz="3200" dirty="0"/>
              <a:t>10 </a:t>
            </a:r>
            <a:r>
              <a:rPr lang="sq-AL" altLang="ko-KR" sz="3200" dirty="0" smtClean="0"/>
              <a:t>M</a:t>
            </a:r>
            <a:r>
              <a:rPr lang="en-US" altLang="ko-KR" sz="3200" dirty="0" err="1" smtClean="0"/>
              <a:t>ountain</a:t>
            </a:r>
            <a:r>
              <a:rPr lang="en-US" altLang="ko-KR" sz="3200" dirty="0" smtClean="0"/>
              <a:t> </a:t>
            </a:r>
            <a:r>
              <a:rPr lang="sq-AL" altLang="ko-KR" sz="3200" dirty="0" smtClean="0"/>
              <a:t>P</a:t>
            </a:r>
            <a:r>
              <a:rPr lang="en-US" altLang="ko-KR" sz="3200" dirty="0" err="1" smtClean="0"/>
              <a:t>eaks</a:t>
            </a:r>
            <a:endParaRPr lang="ko-KR" altLang="en-US" sz="3200" dirty="0"/>
          </a:p>
        </p:txBody>
      </p:sp>
      <p:sp>
        <p:nvSpPr>
          <p:cNvPr id="2" name="Content Placeholder 1"/>
          <p:cNvSpPr>
            <a:spLocks noGrp="1"/>
          </p:cNvSpPr>
          <p:nvPr>
            <p:ph idx="1"/>
          </p:nvPr>
        </p:nvSpPr>
        <p:spPr>
          <a:xfrm>
            <a:off x="2339752" y="1059582"/>
            <a:ext cx="4104456" cy="1296144"/>
          </a:xfrm>
        </p:spPr>
        <p:txBody>
          <a:bodyPr/>
          <a:lstStyle/>
          <a:p>
            <a:pPr lvl="0"/>
            <a:r>
              <a:rPr lang="en-US" altLang="ko-KR" sz="1200" b="1" dirty="0"/>
              <a:t>The Republic of </a:t>
            </a:r>
            <a:r>
              <a:rPr lang="en-US" altLang="ko-KR" sz="1200" b="1" dirty="0" smtClean="0"/>
              <a:t>North Macedonia </a:t>
            </a:r>
            <a:r>
              <a:rPr lang="en-US" altLang="ko-KR" sz="1200" b="1" dirty="0"/>
              <a:t>is a mountainous country with about 40 mountains, 12 of which are higher than 2000 meters. No country in Europe has so many independent mountain units and mountain massifs in relation to its area. On all these mountains there are about 260 interesting and impressive mountain </a:t>
            </a:r>
            <a:r>
              <a:rPr lang="en-US" altLang="ko-KR" sz="1200" b="1" dirty="0" smtClean="0"/>
              <a:t>peaks.</a:t>
            </a:r>
            <a:endParaRPr lang="en-US" sz="1200" b="1" dirty="0"/>
          </a:p>
        </p:txBody>
      </p:sp>
      <p:sp>
        <p:nvSpPr>
          <p:cNvPr id="5" name="Content Placeholder 4"/>
          <p:cNvSpPr>
            <a:spLocks noGrp="1"/>
          </p:cNvSpPr>
          <p:nvPr>
            <p:ph idx="10"/>
          </p:nvPr>
        </p:nvSpPr>
        <p:spPr>
          <a:xfrm>
            <a:off x="2411760" y="2427735"/>
            <a:ext cx="3960440" cy="2520280"/>
          </a:xfrm>
        </p:spPr>
        <p:txBody>
          <a:bodyPr/>
          <a:lstStyle/>
          <a:p>
            <a:pPr marL="171450" indent="-171450">
              <a:buFont typeface="Arial" panose="020B0604020202020204" pitchFamily="34" charset="0"/>
              <a:buChar char="•"/>
            </a:pPr>
            <a:r>
              <a:rPr lang="mk-MK" sz="1200" dirty="0"/>
              <a:t>KORAB - </a:t>
            </a:r>
            <a:r>
              <a:rPr lang="mk-MK" sz="1200" b="1" dirty="0"/>
              <a:t>Golem Korab 2764 m </a:t>
            </a:r>
            <a:r>
              <a:rPr lang="mk-MK" sz="1200" dirty="0"/>
              <a:t>above sea level</a:t>
            </a:r>
          </a:p>
          <a:p>
            <a:pPr marL="171450" indent="-171450">
              <a:buFont typeface="Arial" panose="020B0604020202020204" pitchFamily="34" charset="0"/>
              <a:buChar char="•"/>
            </a:pPr>
            <a:r>
              <a:rPr lang="mk-MK" sz="1200" dirty="0"/>
              <a:t>SHAR MOUNTAIN - </a:t>
            </a:r>
            <a:r>
              <a:rPr lang="mk-MK" sz="1200" b="1" dirty="0"/>
              <a:t>Titov peak 2747 </a:t>
            </a:r>
            <a:r>
              <a:rPr lang="mk-MK" sz="1200" b="1" dirty="0" smtClean="0"/>
              <a:t>m</a:t>
            </a:r>
            <a:endParaRPr lang="mk-MK" sz="1200" b="1" dirty="0"/>
          </a:p>
          <a:p>
            <a:pPr marL="171450" indent="-171450">
              <a:buFont typeface="Arial" panose="020B0604020202020204" pitchFamily="34" charset="0"/>
              <a:buChar char="•"/>
            </a:pPr>
            <a:r>
              <a:rPr lang="mk-MK" sz="1200" dirty="0"/>
              <a:t>SHAR MOUNTAIN - </a:t>
            </a:r>
            <a:r>
              <a:rPr lang="mk-MK" sz="1200" b="1" dirty="0"/>
              <a:t>Ljuboten 2498 </a:t>
            </a:r>
            <a:r>
              <a:rPr lang="mk-MK" sz="1200" b="1" dirty="0" smtClean="0"/>
              <a:t>m</a:t>
            </a:r>
            <a:endParaRPr lang="mk-MK" sz="1200" b="1" dirty="0"/>
          </a:p>
          <a:p>
            <a:pPr marL="171450" indent="-171450">
              <a:buFont typeface="Arial" panose="020B0604020202020204" pitchFamily="34" charset="0"/>
              <a:buChar char="•"/>
            </a:pPr>
            <a:r>
              <a:rPr lang="mk-MK" sz="1200" dirty="0"/>
              <a:t>STOGOVO </a:t>
            </a:r>
            <a:r>
              <a:rPr lang="mk-MK" sz="1200" b="1" dirty="0"/>
              <a:t>- Babin Srt 2242 </a:t>
            </a:r>
            <a:r>
              <a:rPr lang="en-GB" sz="1200" b="1" dirty="0" smtClean="0"/>
              <a:t>m</a:t>
            </a:r>
          </a:p>
          <a:p>
            <a:pPr marL="171450" indent="-171450">
              <a:buFont typeface="Arial" panose="020B0604020202020204" pitchFamily="34" charset="0"/>
              <a:buChar char="•"/>
            </a:pPr>
            <a:r>
              <a:rPr lang="mk-MK" sz="1200" dirty="0" smtClean="0"/>
              <a:t>BABA </a:t>
            </a:r>
            <a:r>
              <a:rPr lang="mk-MK" sz="1200" dirty="0"/>
              <a:t>- </a:t>
            </a:r>
            <a:r>
              <a:rPr lang="mk-MK" sz="1200" b="1" dirty="0"/>
              <a:t>Pelister 2601 </a:t>
            </a:r>
            <a:r>
              <a:rPr lang="mk-MK" sz="1200" b="1" dirty="0" smtClean="0"/>
              <a:t>m</a:t>
            </a:r>
            <a:endParaRPr lang="mk-MK" sz="1200" b="1" dirty="0"/>
          </a:p>
          <a:p>
            <a:pPr marL="171450" indent="-171450">
              <a:buFont typeface="Arial" panose="020B0604020202020204" pitchFamily="34" charset="0"/>
              <a:buChar char="•"/>
            </a:pPr>
            <a:r>
              <a:rPr lang="mk-MK" sz="1200" dirty="0"/>
              <a:t>NIJE - </a:t>
            </a:r>
            <a:r>
              <a:rPr lang="mk-MK" sz="1200" b="1" dirty="0"/>
              <a:t>Kajmakchalan 2521 </a:t>
            </a:r>
            <a:r>
              <a:rPr lang="mk-MK" sz="1200" b="1" dirty="0" smtClean="0"/>
              <a:t>m</a:t>
            </a:r>
            <a:endParaRPr lang="mk-MK" sz="1200" b="1" dirty="0"/>
          </a:p>
          <a:p>
            <a:pPr marL="171450" indent="-171450">
              <a:buFont typeface="Arial" panose="020B0604020202020204" pitchFamily="34" charset="0"/>
              <a:buChar char="•"/>
            </a:pPr>
            <a:r>
              <a:rPr lang="mk-MK" sz="1200" dirty="0"/>
              <a:t>JAKUPICA - </a:t>
            </a:r>
            <a:r>
              <a:rPr lang="mk-MK" sz="1200" b="1" dirty="0"/>
              <a:t>Solunska Glava 2540 </a:t>
            </a:r>
            <a:r>
              <a:rPr lang="mk-MK" sz="1200" b="1" dirty="0" smtClean="0"/>
              <a:t>m</a:t>
            </a:r>
            <a:endParaRPr lang="mk-MK" sz="1200" b="1" dirty="0"/>
          </a:p>
          <a:p>
            <a:pPr marL="171450" indent="-171450">
              <a:buFont typeface="Arial" panose="020B0604020202020204" pitchFamily="34" charset="0"/>
              <a:buChar char="•"/>
            </a:pPr>
            <a:r>
              <a:rPr lang="mk-MK" sz="1200" dirty="0"/>
              <a:t>OSOGOVO - </a:t>
            </a:r>
            <a:r>
              <a:rPr lang="mk-MK" sz="1200" b="1" dirty="0"/>
              <a:t>Carev Vrv 2085 m</a:t>
            </a:r>
          </a:p>
          <a:p>
            <a:pPr marL="171450" indent="-171450">
              <a:buFont typeface="Arial" panose="020B0604020202020204" pitchFamily="34" charset="0"/>
              <a:buChar char="•"/>
            </a:pPr>
            <a:r>
              <a:rPr lang="mk-MK" sz="1200" dirty="0"/>
              <a:t>PLACHKOVICA - </a:t>
            </a:r>
            <a:r>
              <a:rPr lang="mk-MK" sz="1200" b="1" dirty="0"/>
              <a:t>Lisec 1754 m</a:t>
            </a:r>
          </a:p>
          <a:p>
            <a:pPr marL="171450" indent="-171450">
              <a:buFont typeface="Arial" panose="020B0604020202020204" pitchFamily="34" charset="0"/>
              <a:buChar char="•"/>
            </a:pPr>
            <a:r>
              <a:rPr lang="mk-MK" sz="1200" dirty="0"/>
              <a:t>BELASICA - </a:t>
            </a:r>
            <a:r>
              <a:rPr lang="mk-MK" sz="1200" b="1" dirty="0"/>
              <a:t>Tromegja 1881 </a:t>
            </a:r>
            <a:r>
              <a:rPr lang="mk-MK" sz="1200" b="1" dirty="0" smtClean="0"/>
              <a:t>m</a:t>
            </a:r>
            <a:endParaRPr lang="ko-KR" altLang="en-US" sz="1200" b="1" dirty="0"/>
          </a:p>
        </p:txBody>
      </p:sp>
    </p:spTree>
    <p:extLst>
      <p:ext uri="{BB962C8B-B14F-4D97-AF65-F5344CB8AC3E}">
        <p14:creationId xmlns:p14="http://schemas.microsoft.com/office/powerpoint/2010/main" val="42489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aphic 14">
            <a:extLst>
              <a:ext uri="{FF2B5EF4-FFF2-40B4-BE49-F238E27FC236}">
                <a16:creationId xmlns:a16="http://schemas.microsoft.com/office/drawing/2014/main" xmlns="" id="{B9668276-7FF8-49B7-B166-F65EC85CE1DF}"/>
              </a:ext>
            </a:extLst>
          </p:cNvPr>
          <p:cNvGrpSpPr/>
          <p:nvPr/>
        </p:nvGrpSpPr>
        <p:grpSpPr>
          <a:xfrm>
            <a:off x="2514801" y="434818"/>
            <a:ext cx="4179516" cy="3287261"/>
            <a:chOff x="2444748" y="555045"/>
            <a:chExt cx="7282048" cy="5727454"/>
          </a:xfrm>
        </p:grpSpPr>
        <p:sp>
          <p:nvSpPr>
            <p:cNvPr id="6" name="Freeform: Shape 3">
              <a:extLst>
                <a:ext uri="{FF2B5EF4-FFF2-40B4-BE49-F238E27FC236}">
                  <a16:creationId xmlns:a16="http://schemas.microsoft.com/office/drawing/2014/main" xmlns="" id="{D90B25A6-D6C3-4789-AD40-CB570CC8EED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4">
              <a:extLst>
                <a:ext uri="{FF2B5EF4-FFF2-40B4-BE49-F238E27FC236}">
                  <a16:creationId xmlns:a16="http://schemas.microsoft.com/office/drawing/2014/main" xmlns="" id="{92621067-35C7-4832-AAF1-4AE2D521772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5">
              <a:extLst>
                <a:ext uri="{FF2B5EF4-FFF2-40B4-BE49-F238E27FC236}">
                  <a16:creationId xmlns:a16="http://schemas.microsoft.com/office/drawing/2014/main" xmlns="" id="{35A55F27-100D-4073-B4A0-735C4FB77E1F}"/>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6">
              <a:extLst>
                <a:ext uri="{FF2B5EF4-FFF2-40B4-BE49-F238E27FC236}">
                  <a16:creationId xmlns:a16="http://schemas.microsoft.com/office/drawing/2014/main" xmlns="" id="{69661CD8-B396-4E42-B8C9-2A362D5F80AC}"/>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7">
              <a:extLst>
                <a:ext uri="{FF2B5EF4-FFF2-40B4-BE49-F238E27FC236}">
                  <a16:creationId xmlns:a16="http://schemas.microsoft.com/office/drawing/2014/main" xmlns="" id="{C820046B-6EC0-4C29-B4FC-81B55A7C16D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8">
              <a:extLst>
                <a:ext uri="{FF2B5EF4-FFF2-40B4-BE49-F238E27FC236}">
                  <a16:creationId xmlns:a16="http://schemas.microsoft.com/office/drawing/2014/main" xmlns="" id="{9D11509D-9DC0-44BD-81F1-6D6AE667817B}"/>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9">
              <a:extLst>
                <a:ext uri="{FF2B5EF4-FFF2-40B4-BE49-F238E27FC236}">
                  <a16:creationId xmlns:a16="http://schemas.microsoft.com/office/drawing/2014/main" xmlns="" id="{64463A3A-4916-4551-B6B0-11E70ECBD39B}"/>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0">
              <a:extLst>
                <a:ext uri="{FF2B5EF4-FFF2-40B4-BE49-F238E27FC236}">
                  <a16:creationId xmlns:a16="http://schemas.microsoft.com/office/drawing/2014/main" xmlns="" id="{94C9C9F4-667B-49CD-B247-40296FDF4B2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pic>
        <p:nvPicPr>
          <p:cNvPr id="14" name="tlVtNzsgJUk"/>
          <p:cNvPicPr>
            <a:picLocks noRot="1" noChangeAspect="1"/>
          </p:cNvPicPr>
          <p:nvPr>
            <a:videoFile r:link="rId1"/>
          </p:nvPr>
        </p:nvPicPr>
        <p:blipFill rotWithShape="1">
          <a:blip r:embed="rId3"/>
          <a:srcRect l="-7648" t="6233" r="-3466" b="8473"/>
          <a:stretch/>
        </p:blipFill>
        <p:spPr>
          <a:xfrm>
            <a:off x="2411760" y="483518"/>
            <a:ext cx="4247078" cy="2445125"/>
          </a:xfrm>
          <a:prstGeom prst="rect">
            <a:avLst/>
          </a:prstGeom>
        </p:spPr>
      </p:pic>
      <p:sp>
        <p:nvSpPr>
          <p:cNvPr id="15" name="Title 2"/>
          <p:cNvSpPr>
            <a:spLocks noGrp="1"/>
          </p:cNvSpPr>
          <p:nvPr>
            <p:ph type="title"/>
          </p:nvPr>
        </p:nvSpPr>
        <p:spPr>
          <a:xfrm>
            <a:off x="3649182" y="2859643"/>
            <a:ext cx="1868334" cy="462747"/>
          </a:xfrm>
        </p:spPr>
        <p:txBody>
          <a:bodyPr/>
          <a:lstStyle/>
          <a:p>
            <a:pPr algn="ctr"/>
            <a:r>
              <a:rPr lang="sq-AL" altLang="ko-KR" sz="2400" dirty="0" smtClean="0"/>
              <a:t>Thank you</a:t>
            </a:r>
            <a:endParaRPr lang="ko-KR" altLang="en-US" sz="2400"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pp 1"/>
              <p:cNvGraphicFramePr>
                <a:graphicFrameLocks noGrp="1"/>
              </p:cNvGraphicFramePr>
              <p:nvPr>
                <p:extLst>
                  <p:ext uri="{D42A27DB-BD31-4B8C-83A1-F6EECF244321}">
                    <p14:modId xmlns:p14="http://schemas.microsoft.com/office/powerpoint/2010/main" val="719064211"/>
                  </p:ext>
                </p:extLst>
              </p:nvPr>
            </p:nvGraphicFramePr>
            <p:xfrm>
              <a:off x="251520" y="483518"/>
              <a:ext cx="1946220" cy="1094749"/>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2" name="App 1"/>
              <p:cNvPicPr>
                <a:picLocks noGrp="1" noRot="1" noChangeAspect="1" noMove="1" noResize="1" noEditPoints="1" noAdjustHandles="1" noChangeArrowheads="1" noChangeShapeType="1"/>
              </p:cNvPicPr>
              <p:nvPr/>
            </p:nvPicPr>
            <p:blipFill>
              <a:blip r:embed="rId5"/>
              <a:stretch>
                <a:fillRect/>
              </a:stretch>
            </p:blipFill>
            <p:spPr>
              <a:xfrm>
                <a:off x="251520" y="483518"/>
                <a:ext cx="1946220" cy="1094749"/>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pp 2"/>
              <p:cNvGraphicFramePr>
                <a:graphicFrameLocks noGrp="1"/>
              </p:cNvGraphicFramePr>
              <p:nvPr>
                <p:extLst>
                  <p:ext uri="{D42A27DB-BD31-4B8C-83A1-F6EECF244321}">
                    <p14:modId xmlns:p14="http://schemas.microsoft.com/office/powerpoint/2010/main" val="1624657580"/>
                  </p:ext>
                </p:extLst>
              </p:nvPr>
            </p:nvGraphicFramePr>
            <p:xfrm>
              <a:off x="292417" y="2011288"/>
              <a:ext cx="1905323" cy="1071744"/>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3" name="App 2"/>
              <p:cNvPicPr>
                <a:picLocks noGrp="1" noRot="1" noChangeAspect="1" noMove="1" noResize="1" noEditPoints="1" noAdjustHandles="1" noChangeArrowheads="1" noChangeShapeType="1"/>
              </p:cNvPicPr>
              <p:nvPr/>
            </p:nvPicPr>
            <p:blipFill>
              <a:blip r:embed="rId7"/>
              <a:stretch>
                <a:fillRect/>
              </a:stretch>
            </p:blipFill>
            <p:spPr>
              <a:xfrm>
                <a:off x="292417" y="2011288"/>
                <a:ext cx="1905323" cy="1071744"/>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pp 3"/>
              <p:cNvGraphicFramePr>
                <a:graphicFrameLocks noGrp="1"/>
              </p:cNvGraphicFramePr>
              <p:nvPr>
                <p:extLst>
                  <p:ext uri="{D42A27DB-BD31-4B8C-83A1-F6EECF244321}">
                    <p14:modId xmlns:p14="http://schemas.microsoft.com/office/powerpoint/2010/main" val="2131218280"/>
                  </p:ext>
                </p:extLst>
              </p:nvPr>
            </p:nvGraphicFramePr>
            <p:xfrm>
              <a:off x="6840854" y="457171"/>
              <a:ext cx="2095067" cy="1178475"/>
            </p:xfrm>
            <a:graphic>
              <a:graphicData uri="http://schemas.microsoft.com/office/webextensions/webextension/2010/11">
                <we:webextensionref xmlns:we="http://schemas.microsoft.com/office/webextensions/webextension/2010/11" xmlns:r="http://schemas.openxmlformats.org/officeDocument/2006/relationships" r:id="rId8"/>
              </a:graphicData>
            </a:graphic>
          </p:graphicFrame>
        </mc:Choice>
        <mc:Fallback xmlns="">
          <p:pic>
            <p:nvPicPr>
              <p:cNvPr id="4" name="App 3"/>
              <p:cNvPicPr>
                <a:picLocks noGrp="1" noRot="1" noChangeAspect="1" noMove="1" noResize="1" noEditPoints="1" noAdjustHandles="1" noChangeArrowheads="1" noChangeShapeType="1"/>
              </p:cNvPicPr>
              <p:nvPr/>
            </p:nvPicPr>
            <p:blipFill>
              <a:blip r:embed="rId9"/>
              <a:stretch>
                <a:fillRect/>
              </a:stretch>
            </p:blipFill>
            <p:spPr>
              <a:xfrm>
                <a:off x="6840854" y="457171"/>
                <a:ext cx="2095067" cy="1178475"/>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17" name="App 16"/>
              <p:cNvGraphicFramePr>
                <a:graphicFrameLocks noGrp="1"/>
              </p:cNvGraphicFramePr>
              <p:nvPr>
                <p:extLst>
                  <p:ext uri="{D42A27DB-BD31-4B8C-83A1-F6EECF244321}">
                    <p14:modId xmlns:p14="http://schemas.microsoft.com/office/powerpoint/2010/main" val="1402553486"/>
                  </p:ext>
                </p:extLst>
              </p:nvPr>
            </p:nvGraphicFramePr>
            <p:xfrm>
              <a:off x="6872857" y="2011289"/>
              <a:ext cx="2067419" cy="1162923"/>
            </p:xfrm>
            <a:graphic>
              <a:graphicData uri="http://schemas.microsoft.com/office/webextensions/webextension/2010/11">
                <we:webextensionref xmlns:we="http://schemas.microsoft.com/office/webextensions/webextension/2010/11" xmlns:r="http://schemas.openxmlformats.org/officeDocument/2006/relationships" r:id="rId10"/>
              </a:graphicData>
            </a:graphic>
          </p:graphicFrame>
        </mc:Choice>
        <mc:Fallback xmlns="">
          <p:pic>
            <p:nvPicPr>
              <p:cNvPr id="17" name="App 16"/>
              <p:cNvPicPr>
                <a:picLocks noGrp="1" noRot="1" noChangeAspect="1" noMove="1" noResize="1" noEditPoints="1" noAdjustHandles="1" noChangeArrowheads="1" noChangeShapeType="1"/>
              </p:cNvPicPr>
              <p:nvPr/>
            </p:nvPicPr>
            <p:blipFill>
              <a:blip r:embed="rId11"/>
              <a:stretch>
                <a:fillRect/>
              </a:stretch>
            </p:blipFill>
            <p:spPr>
              <a:xfrm>
                <a:off x="6872857" y="2011289"/>
                <a:ext cx="2067419" cy="1162923"/>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18" name="App 17"/>
              <p:cNvGraphicFramePr>
                <a:graphicFrameLocks noGrp="1"/>
              </p:cNvGraphicFramePr>
              <p:nvPr>
                <p:extLst>
                  <p:ext uri="{D42A27DB-BD31-4B8C-83A1-F6EECF244321}">
                    <p14:modId xmlns:p14="http://schemas.microsoft.com/office/powerpoint/2010/main" val="1730847126"/>
                  </p:ext>
                </p:extLst>
              </p:nvPr>
            </p:nvGraphicFramePr>
            <p:xfrm>
              <a:off x="3426874" y="3803218"/>
              <a:ext cx="2224112" cy="1251063"/>
            </p:xfrm>
            <a:graphic>
              <a:graphicData uri="http://schemas.microsoft.com/office/webextensions/webextension/2010/11">
                <we:webextensionref xmlns:we="http://schemas.microsoft.com/office/webextensions/webextension/2010/11" xmlns:r="http://schemas.openxmlformats.org/officeDocument/2006/relationships" r:id="rId12"/>
              </a:graphicData>
            </a:graphic>
          </p:graphicFrame>
        </mc:Choice>
        <mc:Fallback xmlns="">
          <p:pic>
            <p:nvPicPr>
              <p:cNvPr id="18" name="App 17"/>
              <p:cNvPicPr>
                <a:picLocks noGrp="1" noRot="1" noChangeAspect="1" noMove="1" noResize="1" noEditPoints="1" noAdjustHandles="1" noChangeArrowheads="1" noChangeShapeType="1"/>
              </p:cNvPicPr>
              <p:nvPr/>
            </p:nvPicPr>
            <p:blipFill>
              <a:blip r:embed="rId13"/>
              <a:stretch>
                <a:fillRect/>
              </a:stretch>
            </p:blipFill>
            <p:spPr>
              <a:xfrm>
                <a:off x="3426874" y="3803218"/>
                <a:ext cx="2224112" cy="1251063"/>
              </a:xfrm>
              <a:prstGeom prst="rect">
                <a:avLst/>
              </a:prstGeom>
            </p:spPr>
          </p:pic>
        </mc:Fallback>
      </mc:AlternateContent>
    </p:spTree>
    <p:extLst>
      <p:ext uri="{BB962C8B-B14F-4D97-AF65-F5344CB8AC3E}">
        <p14:creationId xmlns:p14="http://schemas.microsoft.com/office/powerpoint/2010/main" val="145924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6017FC71-2F8B-4C51-9ECF-3F28BAEDFCAD}">
  <we:reference id="wa104221182" version="3.3.0.0" store="en-US" storeType="OMEX"/>
  <we:alternateReferences/>
  <we:properties>
    <we:property name="endtime" value="0"/>
    <we:property name="starttime" value="0"/>
    <we:property name="autoplay" value="0"/>
    <we:property name="vid" value="&quot;https://www.youtube.com/watch?v=jOFPdfnvxx4&quot;"/>
    <we:property name="slideId" value="260"/>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214298F2-E040-4268-AEDD-F5D53586B784}">
  <we:reference id="wa104221182" version="3.3.0.0" store="en-US" storeType="OMEX"/>
  <we:alternateReferences/>
  <we:properties>
    <we:property name="endtime" value="0"/>
    <we:property name="starttime" value="0"/>
    <we:property name="autoplay" value="0"/>
    <we:property name="vid" value="&quot;https://www.youtube.com/watch?v=0e8xCGQ7Y0A&quot;"/>
    <we:property name="slideId" value="260"/>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A192A50-4129-4840-B707-62E48F270483}">
  <we:reference id="wa104221182" version="3.3.0.0" store="en-US" storeType="OMEX"/>
  <we:alternateReferences/>
  <we:properties>
    <we:property name="endtime" value="0"/>
    <we:property name="starttime" value="0"/>
    <we:property name="autoplay" value="0"/>
    <we:property name="vid" value="&quot;https://www.youtube.com/watch?v=cpiRxFoQYfM&quot;"/>
    <we:property name="slideId" value="260"/>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278F2DF9-EB95-4057-B631-E5E3804F1EC4}">
  <we:reference id="wa104221182" version="3.3.0.0" store="en-US" storeType="OMEX"/>
  <we:alternateReferences/>
  <we:properties>
    <we:property name="endtime" value="0"/>
    <we:property name="starttime" value="0"/>
    <we:property name="autoplay" value="0"/>
    <we:property name="vid" value="&quot;https://www.youtube.com/watch?v=8P25BcPvDzs&quot;"/>
    <we:property name="slideId" value="260"/>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45A2F4E3-EA86-4C08-8EE8-DAE38F6C6C03}">
  <we:reference id="wa104221182" version="3.3.0.0" store="en-US" storeType="OMEX"/>
  <we:alternateReferences/>
  <we:properties>
    <we:property name="endtime" value="0"/>
    <we:property name="starttime" value="0"/>
    <we:property name="autoplay" value="0"/>
    <we:property name="vid" value="&quot;https://www.youtube.com/watch?v=aUBGFdcey8E&quot;"/>
    <we:property name="slideId" value="26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757</TotalTime>
  <Words>215</Words>
  <Application>Microsoft Office PowerPoint</Application>
  <PresentationFormat>On-screen Show (16:9)</PresentationFormat>
  <Paragraphs>35</Paragraphs>
  <Slides>5</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맑은 고딕</vt:lpstr>
      <vt:lpstr>Arial</vt:lpstr>
      <vt:lpstr>Calibri</vt:lpstr>
      <vt:lpstr>Office Theme</vt:lpstr>
      <vt:lpstr>Custom Design</vt:lpstr>
      <vt:lpstr>PowerPoint Presentation</vt:lpstr>
      <vt:lpstr>The last undiscovered destination in Europe!</vt:lpstr>
      <vt:lpstr>Rock climbing locations:</vt:lpstr>
      <vt:lpstr>10 Mountain Peaks</vt:lpstr>
      <vt:lpstr>Thank you</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Mevludin Sulejmani</cp:lastModifiedBy>
  <cp:revision>50</cp:revision>
  <dcterms:created xsi:type="dcterms:W3CDTF">2014-04-01T16:27:38Z</dcterms:created>
  <dcterms:modified xsi:type="dcterms:W3CDTF">2021-05-04T11:29:26Z</dcterms:modified>
</cp:coreProperties>
</file>