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2" r:id="rId6"/>
    <p:sldId id="258" r:id="rId7"/>
    <p:sldId id="25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46" autoAdjust="0"/>
    <p:restoredTop sz="94660"/>
  </p:normalViewPr>
  <p:slideViewPr>
    <p:cSldViewPr>
      <p:cViewPr>
        <p:scale>
          <a:sx n="66" d="100"/>
          <a:sy n="66" d="100"/>
        </p:scale>
        <p:origin x="-3258" y="-9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460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147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71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513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99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7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33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53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33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2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D6470-DFE7-4B20-86AC-495ED76F63C1}" type="datetimeFigureOut">
              <a:rPr lang="en-US" smtClean="0"/>
              <a:t>10/7/2019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0796E-705E-427B-B11D-DE69BEF2C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2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1852" r="20079" b="3774"/>
          <a:stretch/>
        </p:blipFill>
        <p:spPr bwMode="auto">
          <a:xfrm rot="10800000">
            <a:off x="119743" y="430746"/>
            <a:ext cx="8904514" cy="5996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862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5" t="12134" r="20000" b="3774"/>
          <a:stretch/>
        </p:blipFill>
        <p:spPr bwMode="auto">
          <a:xfrm>
            <a:off x="150501" y="468086"/>
            <a:ext cx="8842998" cy="592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41" t="16084" r="6031" b="12805"/>
          <a:stretch/>
        </p:blipFill>
        <p:spPr bwMode="auto">
          <a:xfrm>
            <a:off x="53219" y="990600"/>
            <a:ext cx="9037562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3" t="12134" r="20079" b="10970"/>
          <a:stretch/>
        </p:blipFill>
        <p:spPr bwMode="auto">
          <a:xfrm>
            <a:off x="108858" y="683614"/>
            <a:ext cx="8926284" cy="549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31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6" t="11993" r="19840" b="4056"/>
          <a:stretch/>
        </p:blipFill>
        <p:spPr bwMode="auto">
          <a:xfrm>
            <a:off x="70565" y="426361"/>
            <a:ext cx="9002870" cy="6005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1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4" t="12416" r="20001" b="11534"/>
          <a:stretch/>
        </p:blipFill>
        <p:spPr bwMode="auto">
          <a:xfrm>
            <a:off x="16329" y="609600"/>
            <a:ext cx="9111343" cy="551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34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5" t="12416" r="20159" b="12381"/>
          <a:stretch/>
        </p:blipFill>
        <p:spPr bwMode="auto">
          <a:xfrm>
            <a:off x="168014" y="695870"/>
            <a:ext cx="8975986" cy="539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38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On-screen Show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Ognen</dc:creator>
  <cp:lastModifiedBy>Ognen</cp:lastModifiedBy>
  <cp:revision>3</cp:revision>
  <dcterms:created xsi:type="dcterms:W3CDTF">2019-10-07T10:05:51Z</dcterms:created>
  <dcterms:modified xsi:type="dcterms:W3CDTF">2019-10-07T10:12:28Z</dcterms:modified>
</cp:coreProperties>
</file>